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8" r:id="rId1"/>
  </p:sldMasterIdLst>
  <p:sldIdLst>
    <p:sldId id="297" r:id="rId2"/>
    <p:sldId id="313" r:id="rId3"/>
    <p:sldId id="318" r:id="rId4"/>
    <p:sldId id="319" r:id="rId5"/>
    <p:sldId id="30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4660"/>
  </p:normalViewPr>
  <p:slideViewPr>
    <p:cSldViewPr snapToGrid="0">
      <p:cViewPr varScale="1">
        <p:scale>
          <a:sx n="55" d="100"/>
          <a:sy n="55" d="100"/>
        </p:scale>
        <p:origin x="607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296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72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767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234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321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584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204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061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311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28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11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739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37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09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525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849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20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67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73898" y="834888"/>
            <a:ext cx="8715936" cy="844826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鮑思高粵華小學</a:t>
            </a:r>
            <a:endParaRPr lang="en-US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03" y="3215205"/>
            <a:ext cx="4413249" cy="3309937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626" y="695740"/>
            <a:ext cx="4310269" cy="323270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898" y="2094278"/>
            <a:ext cx="4019247" cy="3014435"/>
          </a:xfrm>
          <a:prstGeom prst="rect">
            <a:avLst/>
          </a:prstGeom>
        </p:spPr>
      </p:pic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48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粵華中學</a:t>
            </a:r>
            <a:endParaRPr 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01" y="679745"/>
            <a:ext cx="3440389" cy="2580290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511" y="3440355"/>
            <a:ext cx="3493396" cy="2620046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81" y="679745"/>
            <a:ext cx="3559657" cy="266974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552" y="3466980"/>
            <a:ext cx="3244896" cy="243367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95" y="3440355"/>
            <a:ext cx="3422394" cy="256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74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17235" y="735496"/>
            <a:ext cx="1026283" cy="4959626"/>
          </a:xfrm>
        </p:spPr>
        <p:txBody>
          <a:bodyPr>
            <a:noAutofit/>
          </a:bodyPr>
          <a:lstStyle/>
          <a:p>
            <a:pPr marL="285750" lvl="0" indent="-285750">
              <a:spcBef>
                <a:spcPct val="20000"/>
              </a:spcBef>
              <a:spcAft>
                <a:spcPts val="600"/>
              </a:spcAft>
            </a:pPr>
            <a:r>
              <a:rPr lang="zh-TW" altLang="en-US" sz="400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  <a:t>   勞校中學小學部</a:t>
            </a:r>
            <a:r>
              <a:rPr lang="en-US" sz="400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  <a:t/>
            </a:r>
            <a:br>
              <a:rPr lang="en-US" sz="400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</a:br>
            <a:endParaRPr lang="en-US" sz="400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 flipV="1">
            <a:off x="3896139" y="1388533"/>
            <a:ext cx="218661" cy="92395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565" y="844826"/>
            <a:ext cx="2910986" cy="524786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58" y="844825"/>
            <a:ext cx="2685624" cy="531651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036" y="844826"/>
            <a:ext cx="2879376" cy="5316515"/>
          </a:xfrm>
          <a:prstGeom prst="rect">
            <a:avLst/>
          </a:prstGeom>
        </p:spPr>
      </p:pic>
      <p:sp>
        <p:nvSpPr>
          <p:cNvPr id="10" name="內容版面配置區 9"/>
          <p:cNvSpPr>
            <a:spLocks noGrp="1"/>
          </p:cNvSpPr>
          <p:nvPr>
            <p:ph idx="1"/>
          </p:nvPr>
        </p:nvSpPr>
        <p:spPr>
          <a:xfrm>
            <a:off x="5345441" y="-2446868"/>
            <a:ext cx="5469466" cy="489373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257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79703" y="526774"/>
            <a:ext cx="4840357" cy="1789043"/>
          </a:xfrm>
        </p:spPr>
        <p:txBody>
          <a:bodyPr>
            <a:normAutofit/>
          </a:bodyPr>
          <a:lstStyle/>
          <a:p>
            <a:r>
              <a:rPr lang="zh-TW" altLang="en-US" sz="4400" dirty="0" smtClean="0"/>
              <a:t>勞校中學小學部</a:t>
            </a:r>
            <a:endParaRPr lang="en-US" sz="440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0" y="526774"/>
            <a:ext cx="6313430" cy="3030117"/>
          </a:xfrm>
          <a:prstGeom prst="rect">
            <a:avLst/>
          </a:prstGeom>
        </p:spPr>
      </p:pic>
      <p:pic>
        <p:nvPicPr>
          <p:cNvPr id="6" name="內容版面配置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111" y="3677477"/>
            <a:ext cx="5470525" cy="2467099"/>
          </a:xfrm>
        </p:spPr>
      </p:pic>
    </p:spTree>
    <p:extLst>
      <p:ext uri="{BB962C8B-B14F-4D97-AF65-F5344CB8AC3E}">
        <p14:creationId xmlns:p14="http://schemas.microsoft.com/office/powerpoint/2010/main" val="1678467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78160" y="4775752"/>
            <a:ext cx="4808305" cy="884583"/>
          </a:xfrm>
        </p:spPr>
        <p:txBody>
          <a:bodyPr/>
          <a:lstStyle/>
          <a:p>
            <a:r>
              <a:rPr lang="zh-TW" altLang="en-US" dirty="0" smtClean="0"/>
              <a:t>濠江英才學校</a:t>
            </a:r>
            <a:endParaRPr 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4" y="3240157"/>
            <a:ext cx="4094921" cy="3071191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568" y="98468"/>
            <a:ext cx="4094921" cy="3071191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98469"/>
            <a:ext cx="4094921" cy="307119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957" y="98468"/>
            <a:ext cx="3112949" cy="415059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53" y="3431981"/>
            <a:ext cx="4031312" cy="268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267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有機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有機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949</TotalTime>
  <Words>24</Words>
  <Application>Microsoft Office PowerPoint</Application>
  <PresentationFormat>寬螢幕</PresentationFormat>
  <Paragraphs>5</Paragraphs>
  <Slides>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0" baseType="lpstr">
      <vt:lpstr>微軟正黑體</vt:lpstr>
      <vt:lpstr>新細明體</vt:lpstr>
      <vt:lpstr>Arial</vt:lpstr>
      <vt:lpstr>Garamond</vt:lpstr>
      <vt:lpstr>有機</vt:lpstr>
      <vt:lpstr>鮑思高粵華小學</vt:lpstr>
      <vt:lpstr>粵華中學</vt:lpstr>
      <vt:lpstr>   勞校中學小學部 </vt:lpstr>
      <vt:lpstr>勞校中學小學部</vt:lpstr>
      <vt:lpstr>濠江英才學校</vt:lpstr>
    </vt:vector>
  </TitlesOfParts>
  <Company>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raymondw</dc:creator>
  <cp:lastModifiedBy>raymondw</cp:lastModifiedBy>
  <cp:revision>33</cp:revision>
  <dcterms:created xsi:type="dcterms:W3CDTF">2021-07-04T01:32:49Z</dcterms:created>
  <dcterms:modified xsi:type="dcterms:W3CDTF">2021-07-18T09:53:32Z</dcterms:modified>
</cp:coreProperties>
</file>