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8" r:id="rId1"/>
  </p:sldMasterIdLst>
  <p:sldIdLst>
    <p:sldId id="291" r:id="rId2"/>
    <p:sldId id="325" r:id="rId3"/>
    <p:sldId id="312" r:id="rId4"/>
    <p:sldId id="319" r:id="rId5"/>
    <p:sldId id="320" r:id="rId6"/>
    <p:sldId id="321" r:id="rId7"/>
    <p:sldId id="316" r:id="rId8"/>
    <p:sldId id="311" r:id="rId9"/>
    <p:sldId id="322" r:id="rId10"/>
    <p:sldId id="324" r:id="rId11"/>
    <p:sldId id="318" r:id="rId12"/>
    <p:sldId id="310" r:id="rId13"/>
    <p:sldId id="306" r:id="rId14"/>
    <p:sldId id="307" r:id="rId15"/>
    <p:sldId id="308" r:id="rId16"/>
    <p:sldId id="326" r:id="rId17"/>
    <p:sldId id="32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634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296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72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767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234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321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584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204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061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311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609600" y="609600"/>
            <a:ext cx="10972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09600" y="1981200"/>
            <a:ext cx="5384800" cy="19954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9954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09600" y="4129089"/>
            <a:ext cx="5384800" cy="1997075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7600" y="4129089"/>
            <a:ext cx="5384800" cy="1997075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FA19F0D-26D8-4FF5-9984-B4D96B6092E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332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128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11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739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37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09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525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849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20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678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  <p:sldLayoutId id="2147483876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2" y="982132"/>
            <a:ext cx="9601196" cy="677703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新華創新中學</a:t>
            </a:r>
          </a:p>
        </p:txBody>
      </p:sp>
      <p:pic>
        <p:nvPicPr>
          <p:cNvPr id="63493" name="Picture 5" descr="創新中學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8150" y="1755775"/>
            <a:ext cx="6573838" cy="4370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337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魯彌士主教幼稚園</a:t>
            </a:r>
            <a:endParaRPr 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235" y="2677526"/>
            <a:ext cx="3810000" cy="2857500"/>
          </a:xfrm>
        </p:spPr>
      </p:pic>
      <p:sp>
        <p:nvSpPr>
          <p:cNvPr id="8" name="內容版面配置區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82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蓮峰學校</a:t>
            </a:r>
            <a:endParaRPr 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23" y="2375452"/>
            <a:ext cx="4249573" cy="3264460"/>
          </a:xfr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799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47860" y="715617"/>
            <a:ext cx="4780723" cy="1103244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婦聯學校</a:t>
            </a:r>
            <a:endParaRPr 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11" y="3429264"/>
            <a:ext cx="4106793" cy="2737862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307" y="1818861"/>
            <a:ext cx="5794928" cy="3863285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11" y="511312"/>
            <a:ext cx="4123084" cy="274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29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浸信中學</a:t>
            </a:r>
            <a:endParaRPr 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57" y="2560638"/>
            <a:ext cx="4431485" cy="3309937"/>
          </a:xfrm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477" y="838199"/>
            <a:ext cx="1952625" cy="1447800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645326"/>
            <a:ext cx="4318103" cy="322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20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12500111" cy="1303867"/>
          </a:xfrm>
        </p:spPr>
        <p:txBody>
          <a:bodyPr/>
          <a:lstStyle/>
          <a:p>
            <a:r>
              <a:rPr lang="zh-TW" altLang="en-US" dirty="0" smtClean="0"/>
              <a:t>鏡平學校幼稚園</a:t>
            </a:r>
            <a:endParaRPr 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0"/>
            <a:ext cx="3532976" cy="6289585"/>
          </a:xfr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41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14191" y="0"/>
            <a:ext cx="2648643" cy="3021496"/>
          </a:xfrm>
        </p:spPr>
        <p:txBody>
          <a:bodyPr/>
          <a:lstStyle/>
          <a:p>
            <a:r>
              <a:rPr lang="zh-TW" altLang="en-US" dirty="0" smtClean="0"/>
              <a:t>鏡平學校小學部</a:t>
            </a:r>
            <a:endParaRPr 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57" y="3292387"/>
            <a:ext cx="3227042" cy="2420282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24" y="536117"/>
            <a:ext cx="3500163" cy="262512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546" y="536118"/>
            <a:ext cx="3816627" cy="2862470"/>
          </a:xfrm>
          <a:prstGeom prst="rect">
            <a:avLst/>
          </a:prstGeom>
        </p:spPr>
      </p:pic>
      <p:pic>
        <p:nvPicPr>
          <p:cNvPr id="9" name="內容版面配置區 8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273" y="3455858"/>
            <a:ext cx="3495675" cy="2621756"/>
          </a:xfrm>
        </p:spPr>
      </p:pic>
    </p:spTree>
    <p:extLst>
      <p:ext uri="{BB962C8B-B14F-4D97-AF65-F5344CB8AC3E}">
        <p14:creationId xmlns:p14="http://schemas.microsoft.com/office/powerpoint/2010/main" val="864092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聖若瑟第一校</a:t>
            </a:r>
            <a:endParaRPr 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75" y="2560320"/>
            <a:ext cx="4413249" cy="3309937"/>
          </a:xfr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90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5678" y="1003852"/>
            <a:ext cx="10190920" cy="2156791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聖若瑟第五校</a:t>
            </a:r>
            <a:endParaRPr lang="en-US" sz="3200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4" y="631030"/>
            <a:ext cx="3820935" cy="2865701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74" y="530673"/>
            <a:ext cx="4389921" cy="3292441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5" y="3399183"/>
            <a:ext cx="3820934" cy="28657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449" y="3399183"/>
            <a:ext cx="3921485" cy="294111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934" y="3897426"/>
            <a:ext cx="3257161" cy="244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29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936250"/>
          </a:xfrm>
        </p:spPr>
        <p:txBody>
          <a:bodyPr/>
          <a:lstStyle/>
          <a:p>
            <a:r>
              <a:rPr lang="zh-TW" altLang="en-US" dirty="0" smtClean="0"/>
              <a:t>新華夜中學</a:t>
            </a:r>
            <a:endParaRPr 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75" y="2047462"/>
            <a:ext cx="4925208" cy="3693906"/>
          </a:xfr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33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福建學校</a:t>
            </a:r>
            <a:endParaRPr 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1111187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澳門廣大中學聯薪廣場</a:t>
            </a:r>
            <a:r>
              <a:rPr lang="en-US" altLang="zh-TW" dirty="0"/>
              <a:t>(</a:t>
            </a:r>
            <a:r>
              <a:rPr lang="zh-TW" altLang="en-US" dirty="0"/>
              <a:t>分教處</a:t>
            </a:r>
            <a:r>
              <a:rPr lang="en-US" altLang="zh-TW" dirty="0" smtClean="0"/>
              <a:t>)</a:t>
            </a:r>
            <a:endParaRPr 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465" y="2422189"/>
            <a:ext cx="4782444" cy="3586833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547" y="2422188"/>
            <a:ext cx="5343349" cy="3586833"/>
          </a:xfrm>
        </p:spPr>
      </p:pic>
    </p:spTree>
    <p:extLst>
      <p:ext uri="{BB962C8B-B14F-4D97-AF65-F5344CB8AC3E}">
        <p14:creationId xmlns:p14="http://schemas.microsoft.com/office/powerpoint/2010/main" val="3884463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海暉學校</a:t>
            </a:r>
            <a:endParaRPr 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479" y="2660030"/>
            <a:ext cx="4667859" cy="3309937"/>
          </a:xfr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25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4" name="Rectangle 8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zh-TW" altLang="en-US" dirty="0"/>
              <a:t>東南</a:t>
            </a:r>
            <a:r>
              <a:rPr lang="zh-TW" altLang="en-US" dirty="0" smtClean="0"/>
              <a:t>學校</a:t>
            </a:r>
            <a:endParaRPr lang="en-US" altLang="zh-TW" dirty="0"/>
          </a:p>
        </p:txBody>
      </p:sp>
      <p:pic>
        <p:nvPicPr>
          <p:cNvPr id="24583" name="Picture 7" descr="東南小學圖書館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0054" y="1747010"/>
            <a:ext cx="5334073" cy="3339549"/>
          </a:xfrm>
        </p:spPr>
      </p:pic>
      <p:pic>
        <p:nvPicPr>
          <p:cNvPr id="24588" name="Picture 12" descr="東南學校小學部圖書館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334" y="1747010"/>
            <a:ext cx="5140447" cy="3421338"/>
          </a:xfrm>
        </p:spPr>
      </p:pic>
      <p:sp>
        <p:nvSpPr>
          <p:cNvPr id="2" name="內容版面配置區 1"/>
          <p:cNvSpPr>
            <a:spLocks noGrp="1"/>
          </p:cNvSpPr>
          <p:nvPr>
            <p:ph sz="quarter" idx="2"/>
          </p:nvPr>
        </p:nvSpPr>
        <p:spPr>
          <a:xfrm>
            <a:off x="6555409" y="3313044"/>
            <a:ext cx="5384800" cy="19954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69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聖羅撒中學中文部閱讀角</a:t>
            </a:r>
            <a:endParaRPr 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19" y="2560511"/>
            <a:ext cx="4413249" cy="3309937"/>
          </a:xfr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15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聖羅撒中學中文部</a:t>
            </a:r>
            <a:endParaRPr 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2599836"/>
            <a:ext cx="4718050" cy="3231541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5" y="2594450"/>
            <a:ext cx="4718050" cy="3242312"/>
          </a:xfrm>
        </p:spPr>
      </p:pic>
    </p:spTree>
    <p:extLst>
      <p:ext uri="{BB962C8B-B14F-4D97-AF65-F5344CB8AC3E}">
        <p14:creationId xmlns:p14="http://schemas.microsoft.com/office/powerpoint/2010/main" val="4229792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99383" y="982132"/>
            <a:ext cx="1987826" cy="1303867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聖公會學校</a:t>
            </a:r>
            <a:endParaRPr 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61" y="483360"/>
            <a:ext cx="4431485" cy="3309937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754" y="483359"/>
            <a:ext cx="4431485" cy="3309937"/>
          </a:xfr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565" y="3922505"/>
            <a:ext cx="3826565" cy="229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357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有機">
  <a:themeElements>
    <a:clrScheme name="有機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有機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有機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916</TotalTime>
  <Words>75</Words>
  <Application>Microsoft Office PowerPoint</Application>
  <PresentationFormat>寬螢幕</PresentationFormat>
  <Paragraphs>17</Paragraphs>
  <Slides>17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2" baseType="lpstr">
      <vt:lpstr>微軟正黑體</vt:lpstr>
      <vt:lpstr>新細明體</vt:lpstr>
      <vt:lpstr>Arial</vt:lpstr>
      <vt:lpstr>Garamond</vt:lpstr>
      <vt:lpstr>有機</vt:lpstr>
      <vt:lpstr>新華創新中學</vt:lpstr>
      <vt:lpstr>新華夜中學</vt:lpstr>
      <vt:lpstr>福建學校</vt:lpstr>
      <vt:lpstr>澳門廣大中學聯薪廣場(分教處)</vt:lpstr>
      <vt:lpstr>海暉學校</vt:lpstr>
      <vt:lpstr>東南學校</vt:lpstr>
      <vt:lpstr>聖羅撒中學中文部閱讀角</vt:lpstr>
      <vt:lpstr>聖羅撒中學中文部</vt:lpstr>
      <vt:lpstr>聖公會學校</vt:lpstr>
      <vt:lpstr>魯彌士主教幼稚園</vt:lpstr>
      <vt:lpstr>蓮峰學校</vt:lpstr>
      <vt:lpstr>婦聯學校</vt:lpstr>
      <vt:lpstr>浸信中學</vt:lpstr>
      <vt:lpstr>鏡平學校幼稚園</vt:lpstr>
      <vt:lpstr>鏡平學校小學部</vt:lpstr>
      <vt:lpstr>聖若瑟第一校</vt:lpstr>
      <vt:lpstr>聖若瑟第五校</vt:lpstr>
    </vt:vector>
  </TitlesOfParts>
  <Company>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raymondw</dc:creator>
  <cp:lastModifiedBy>raymondw</cp:lastModifiedBy>
  <cp:revision>29</cp:revision>
  <dcterms:created xsi:type="dcterms:W3CDTF">2021-07-04T01:32:49Z</dcterms:created>
  <dcterms:modified xsi:type="dcterms:W3CDTF">2021-07-18T09:35:48Z</dcterms:modified>
</cp:coreProperties>
</file>