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sldIdLst>
    <p:sldId id="289" r:id="rId2"/>
    <p:sldId id="290" r:id="rId3"/>
    <p:sldId id="314" r:id="rId4"/>
    <p:sldId id="317" r:id="rId5"/>
    <p:sldId id="315" r:id="rId6"/>
    <p:sldId id="29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55" d="100"/>
          <a:sy n="55" d="100"/>
        </p:scale>
        <p:origin x="19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9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7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3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2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8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0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6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1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09600" y="609600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954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954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09600" y="4129089"/>
            <a:ext cx="5384800" cy="199707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7600" y="4129089"/>
            <a:ext cx="5384800" cy="199707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A19F0D-26D8-4FF5-9984-B4D96B6092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546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954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09600" y="4129089"/>
            <a:ext cx="5384800" cy="199707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6197600" y="1981201"/>
            <a:ext cx="5384800" cy="4144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8AD06AA-2761-4662-83D4-2E819C7AD8C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391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2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2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4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7" r:id="rId18"/>
    <p:sldLayoutId id="214748387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TW" altLang="en-US"/>
              <a:t>培正中學</a:t>
            </a:r>
          </a:p>
        </p:txBody>
      </p:sp>
      <p:pic>
        <p:nvPicPr>
          <p:cNvPr id="47113" name="Picture 9" descr="SAM_339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175" y="1981200"/>
            <a:ext cx="2914650" cy="2001838"/>
          </a:xfrm>
        </p:spPr>
      </p:pic>
      <p:pic>
        <p:nvPicPr>
          <p:cNvPr id="47114" name="Picture 10" descr="SAM_34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1589" y="4122739"/>
            <a:ext cx="2916237" cy="2003425"/>
          </a:xfrm>
        </p:spPr>
      </p:pic>
      <p:pic>
        <p:nvPicPr>
          <p:cNvPr id="47115" name="Picture 11" descr="SAM_34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981200"/>
            <a:ext cx="2914650" cy="2001838"/>
          </a:xfrm>
        </p:spPr>
      </p:pic>
      <p:pic>
        <p:nvPicPr>
          <p:cNvPr id="47116" name="Picture 12" descr="SAM_34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4122739"/>
            <a:ext cx="2916237" cy="2003425"/>
          </a:xfrm>
        </p:spPr>
      </p:pic>
    </p:spTree>
    <p:extLst>
      <p:ext uri="{BB962C8B-B14F-4D97-AF65-F5344CB8AC3E}">
        <p14:creationId xmlns:p14="http://schemas.microsoft.com/office/powerpoint/2010/main" val="338076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培正中學</a:t>
            </a:r>
          </a:p>
        </p:txBody>
      </p:sp>
      <p:pic>
        <p:nvPicPr>
          <p:cNvPr id="51209" name="Picture 9" descr="SAM_34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175" y="1981200"/>
            <a:ext cx="2914650" cy="2001838"/>
          </a:xfrm>
        </p:spPr>
      </p:pic>
      <p:pic>
        <p:nvPicPr>
          <p:cNvPr id="51213" name="Picture 13" descr="SAM_3410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981201"/>
            <a:ext cx="3394075" cy="4144963"/>
          </a:xfrm>
          <a:ln/>
        </p:spPr>
      </p:pic>
      <p:pic>
        <p:nvPicPr>
          <p:cNvPr id="51215" name="Picture 15" descr="SAM_344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1589" y="4122739"/>
            <a:ext cx="2916237" cy="2003425"/>
          </a:xfrm>
        </p:spPr>
      </p:pic>
    </p:spTree>
    <p:extLst>
      <p:ext uri="{BB962C8B-B14F-4D97-AF65-F5344CB8AC3E}">
        <p14:creationId xmlns:p14="http://schemas.microsoft.com/office/powerpoint/2010/main" val="11795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5043" y="982133"/>
            <a:ext cx="3458818" cy="72739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氹仔中葡學校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2" y="3995565"/>
            <a:ext cx="4048110" cy="2275955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7" y="562854"/>
            <a:ext cx="4181366" cy="2350874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2" y="562854"/>
            <a:ext cx="3357701" cy="25182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63" y="3738710"/>
            <a:ext cx="4345860" cy="24433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40" y="1981031"/>
            <a:ext cx="3869920" cy="24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8678" y="982132"/>
            <a:ext cx="8736496" cy="1303867"/>
          </a:xfrm>
        </p:spPr>
        <p:txBody>
          <a:bodyPr/>
          <a:lstStyle/>
          <a:p>
            <a:r>
              <a:rPr lang="zh-TW" altLang="en-US" dirty="0" smtClean="0"/>
              <a:t>石排灣公立學校</a:t>
            </a:r>
            <a:endParaRPr 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86" y="669372"/>
            <a:ext cx="3507226" cy="2630419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49" y="3528390"/>
            <a:ext cx="3657601" cy="27432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48" y="3528390"/>
            <a:ext cx="3562752" cy="26720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5" y="626163"/>
            <a:ext cx="3676249" cy="27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3865" y="719191"/>
            <a:ext cx="3767047" cy="38014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鄭觀應公立學校</a:t>
            </a:r>
            <a:endParaRPr 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07" y="3996647"/>
            <a:ext cx="3362938" cy="2395258"/>
          </a:xfrm>
          <a:prstGeom prst="rect">
            <a:avLst/>
          </a:prstGeo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81" y="1279511"/>
            <a:ext cx="3382614" cy="2536961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5" y="3841128"/>
            <a:ext cx="3401036" cy="255077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" y="909263"/>
            <a:ext cx="3408263" cy="255619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56" y="3190165"/>
            <a:ext cx="3348815" cy="251161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2909" y="27268"/>
            <a:ext cx="3408262" cy="2556196"/>
          </a:xfrm>
          <a:prstGeom prst="rect">
            <a:avLst/>
          </a:prstGeom>
        </p:spPr>
      </p:pic>
      <p:sp>
        <p:nvSpPr>
          <p:cNvPr id="16" name="內容版面配置區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6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何東中葡學校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18440"/>
            <a:ext cx="4413249" cy="330993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2" y="2418440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327643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932</TotalTime>
  <Words>22</Words>
  <Application>Microsoft Office PowerPoint</Application>
  <PresentationFormat>寬螢幕</PresentationFormat>
  <Paragraphs>6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微軟正黑體</vt:lpstr>
      <vt:lpstr>新細明體</vt:lpstr>
      <vt:lpstr>Arial</vt:lpstr>
      <vt:lpstr>Garamond</vt:lpstr>
      <vt:lpstr>有機</vt:lpstr>
      <vt:lpstr>培正中學</vt:lpstr>
      <vt:lpstr>培正中學</vt:lpstr>
      <vt:lpstr>氹仔中葡學校</vt:lpstr>
      <vt:lpstr>石排灣公立學校</vt:lpstr>
      <vt:lpstr>鄭觀應公立學校</vt:lpstr>
      <vt:lpstr>何東中葡學校</vt:lpstr>
    </vt:vector>
  </TitlesOfParts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raymondw</dc:creator>
  <cp:lastModifiedBy>raymondw</cp:lastModifiedBy>
  <cp:revision>31</cp:revision>
  <dcterms:created xsi:type="dcterms:W3CDTF">2021-07-04T01:32:49Z</dcterms:created>
  <dcterms:modified xsi:type="dcterms:W3CDTF">2021-07-05T14:46:36Z</dcterms:modified>
</cp:coreProperties>
</file>